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24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72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EA90-757D-435B-8C9D-B6CBE6C01C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EB2103-0706-4DA0-9C58-A42FB863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Osnovna  </a:t>
            </a:r>
            <a:r>
              <a:rPr lang="en-US" dirty="0" err="1" smtClean="0"/>
              <a:t>škola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 </a:t>
            </a:r>
            <a:r>
              <a:rPr lang="en-US" dirty="0" err="1" smtClean="0"/>
              <a:t>Vojvoda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1" y="516048"/>
            <a:ext cx="8608046" cy="111357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73" y="1892173"/>
            <a:ext cx="10557487" cy="47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142439"/>
            <a:ext cx="11185693" cy="61225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0376" y="56648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Časovi</a:t>
            </a:r>
            <a:r>
              <a:rPr lang="en-US" dirty="0" smtClean="0"/>
              <a:t> se </a:t>
            </a:r>
            <a:r>
              <a:rPr lang="en-US" dirty="0" err="1" smtClean="0"/>
              <a:t>održavaju</a:t>
            </a:r>
            <a:r>
              <a:rPr lang="en-US" dirty="0" smtClean="0"/>
              <a:t> 1 </a:t>
            </a:r>
            <a:r>
              <a:rPr lang="en-US" dirty="0" err="1" smtClean="0"/>
              <a:t>nedeljno</a:t>
            </a:r>
            <a:r>
              <a:rPr lang="en-US" dirty="0" smtClean="0"/>
              <a:t> u </a:t>
            </a:r>
            <a:r>
              <a:rPr lang="en-US" dirty="0" err="1" smtClean="0"/>
              <a:t>trajanju</a:t>
            </a:r>
            <a:r>
              <a:rPr lang="en-US" dirty="0" smtClean="0"/>
              <a:t> od 120 </a:t>
            </a:r>
            <a:r>
              <a:rPr lang="en-US" dirty="0" err="1" smtClean="0"/>
              <a:t>minuta</a:t>
            </a:r>
            <a:r>
              <a:rPr lang="en-US" dirty="0" smtClean="0"/>
              <a:t> u </a:t>
            </a:r>
            <a:r>
              <a:rPr lang="en-US" dirty="0" err="1" smtClean="0"/>
              <a:t>prostorijama</a:t>
            </a:r>
            <a:r>
              <a:rPr lang="en-US" dirty="0" smtClean="0"/>
              <a:t>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- </a:t>
            </a:r>
            <a:r>
              <a:rPr lang="en-US" dirty="0" err="1" smtClean="0"/>
              <a:t>OŠ”Vojvoda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ponedeljkom</a:t>
            </a:r>
            <a:r>
              <a:rPr lang="en-US" dirty="0" smtClean="0"/>
              <a:t> u 16.00 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3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42" y="-301761"/>
            <a:ext cx="9624134" cy="71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08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 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domu</a:t>
            </a:r>
            <a:r>
              <a:rPr lang="en-US" dirty="0" smtClean="0"/>
              <a:t> </a:t>
            </a:r>
            <a:r>
              <a:rPr lang="en-US" dirty="0" err="1" smtClean="0"/>
              <a:t>živi</a:t>
            </a:r>
            <a:r>
              <a:rPr lang="en-US" dirty="0" smtClean="0"/>
              <a:t> </a:t>
            </a:r>
            <a:r>
              <a:rPr lang="en-US" dirty="0" err="1" smtClean="0"/>
              <a:t>muzika</a:t>
            </a:r>
            <a:r>
              <a:rPr lang="en-US" dirty="0" smtClean="0"/>
              <a:t>, </a:t>
            </a:r>
            <a:r>
              <a:rPr lang="en-US" dirty="0" err="1" smtClean="0"/>
              <a:t>radost</a:t>
            </a:r>
            <a:r>
              <a:rPr lang="en-US" dirty="0" smtClean="0"/>
              <a:t> I </a:t>
            </a:r>
            <a:r>
              <a:rPr lang="en-US" dirty="0" err="1" smtClean="0"/>
              <a:t>veselje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901" y="1270000"/>
            <a:ext cx="6646891" cy="55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55" y="294224"/>
            <a:ext cx="9370337" cy="68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56" y="-12999"/>
            <a:ext cx="8703643" cy="6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 </a:t>
            </a:r>
            <a:r>
              <a:rPr lang="en-US" dirty="0" err="1"/>
              <a:t>oca</a:t>
            </a:r>
            <a:endParaRPr lang="en-US" dirty="0"/>
          </a:p>
          <a:p>
            <a:r>
              <a:rPr lang="en-US" dirty="0"/>
              <a:t>………………………………………………………………….</a:t>
            </a:r>
          </a:p>
          <a:p>
            <a:r>
              <a:rPr lang="en-US" dirty="0"/>
              <a:t>Datum </a:t>
            </a:r>
            <a:r>
              <a:rPr lang="en-US" dirty="0" err="1"/>
              <a:t>rođenja</a:t>
            </a:r>
            <a:r>
              <a:rPr lang="en-US" dirty="0"/>
              <a:t> </a:t>
            </a:r>
            <a:r>
              <a:rPr lang="en-US" dirty="0" err="1"/>
              <a:t>oca</a:t>
            </a:r>
            <a:r>
              <a:rPr lang="en-US" dirty="0"/>
              <a:t>      ………………………………….</a:t>
            </a:r>
          </a:p>
          <a:p>
            <a:r>
              <a:rPr lang="en-US" dirty="0" err="1"/>
              <a:t>zanimanje</a:t>
            </a:r>
            <a:r>
              <a:rPr lang="en-US" dirty="0"/>
              <a:t> </a:t>
            </a:r>
            <a:r>
              <a:rPr lang="en-US" dirty="0" err="1"/>
              <a:t>oca</a:t>
            </a:r>
            <a:endParaRPr lang="en-US" dirty="0"/>
          </a:p>
          <a:p>
            <a:r>
              <a:rPr lang="en-US" dirty="0"/>
              <a:t>…………………………………………….</a:t>
            </a:r>
          </a:p>
          <a:p>
            <a:r>
              <a:rPr lang="en-US" dirty="0" err="1"/>
              <a:t>muzičko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oca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Ima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Nema</a:t>
            </a:r>
            <a:r>
              <a:rPr lang="en-US" dirty="0"/>
              <a:t>…………….</a:t>
            </a:r>
          </a:p>
          <a:p>
            <a:r>
              <a:rPr lang="en-US" dirty="0"/>
              <a:t>    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muzička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…………….…</a:t>
            </a:r>
          </a:p>
          <a:p>
            <a:r>
              <a:rPr lang="en-US" dirty="0"/>
              <a:t>    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muzička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………………….</a:t>
            </a:r>
          </a:p>
          <a:p>
            <a:r>
              <a:rPr lang="en-US" dirty="0"/>
              <a:t>        </a:t>
            </a:r>
            <a:r>
              <a:rPr lang="en-US" dirty="0" err="1"/>
              <a:t>muzička</a:t>
            </a:r>
            <a:r>
              <a:rPr lang="en-US" dirty="0"/>
              <a:t> </a:t>
            </a:r>
            <a:r>
              <a:rPr lang="en-US" dirty="0" err="1"/>
              <a:t>akademija</a:t>
            </a:r>
            <a:r>
              <a:rPr lang="en-US" dirty="0"/>
              <a:t>……………………….</a:t>
            </a:r>
          </a:p>
          <a:p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oca</a:t>
            </a:r>
            <a:r>
              <a:rPr lang="en-US" dirty="0"/>
              <a:t> 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21874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Pozdrav</a:t>
            </a:r>
            <a:r>
              <a:rPr lang="en-US" dirty="0" smtClean="0"/>
              <a:t> </a:t>
            </a:r>
            <a:r>
              <a:rPr lang="en-US" dirty="0" err="1" smtClean="0"/>
              <a:t>svima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24" y="2055137"/>
            <a:ext cx="9367703" cy="3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</TotalTime>
  <Words>72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Osnovna  škola “ Vojvoda Mišić”</vt:lpstr>
      <vt:lpstr>PowerPoint Presentation</vt:lpstr>
      <vt:lpstr>PowerPoint Presentation</vt:lpstr>
      <vt:lpstr>PowerPoint Presentation</vt:lpstr>
      <vt:lpstr>Da u svakom domu živi muzika, radost I veselje </vt:lpstr>
      <vt:lpstr>PowerPoint Presentation</vt:lpstr>
      <vt:lpstr>PowerPoint Presentation</vt:lpstr>
      <vt:lpstr>PowerPoint Presentation</vt:lpstr>
      <vt:lpstr>Pozdrav svima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“ Vojvoda Mišič” Dr Milutina Ivkovića br 4, Beograd- Savski Venac</dc:title>
  <dc:creator>Ljubomir Pjevović</dc:creator>
  <cp:lastModifiedBy>Ljubomir Pjevović</cp:lastModifiedBy>
  <cp:revision>8</cp:revision>
  <dcterms:created xsi:type="dcterms:W3CDTF">2023-02-07T14:25:05Z</dcterms:created>
  <dcterms:modified xsi:type="dcterms:W3CDTF">2023-02-07T21:48:07Z</dcterms:modified>
</cp:coreProperties>
</file>